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57" r:id="rId2"/>
    <p:sldId id="256" r:id="rId3"/>
    <p:sldId id="258" r:id="rId4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5"/>
    <p:restoredTop sz="97563"/>
  </p:normalViewPr>
  <p:slideViewPr>
    <p:cSldViewPr snapToGrid="0" snapToObjects="1">
      <p:cViewPr>
        <p:scale>
          <a:sx n="114" d="100"/>
          <a:sy n="114" d="100"/>
        </p:scale>
        <p:origin x="2568" y="1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CFF68-C371-9947-B9DC-9EF2F4614B5A}" type="datetimeFigureOut">
              <a:rPr lang="en-US" smtClean="0"/>
              <a:t>5/26/16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0CDB1-A86F-7843-BB94-EE6309B12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0CDB1-A86F-7843-BB94-EE6309B124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6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2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5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1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2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18B0E-5D78-F64B-A5A1-747019AB3681}" type="datetimeFigureOut">
              <a:rPr lang="en-US" smtClean="0"/>
              <a:t>5/26/16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11DFE-C7B4-844D-96AD-28285A44D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40054" y="1217083"/>
            <a:ext cx="8469769" cy="5429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indent="0" algn="ctr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If your school has designated colors, feel free </a:t>
            </a:r>
            <a:r>
              <a:rPr lang="en-US" dirty="0" smtClean="0"/>
              <a:t>to use those colors!</a:t>
            </a:r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Replace pictures with ones from your own school by right clicking the existing picture and selecting “change picture”. 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Also be sure when replacing pictures that they remain proportionate.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To select colors from brand colors to the side, click shape fill, more fill colors, and use the eye dropper tool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Delete dotted lines before you print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0055" y="243418"/>
            <a:ext cx="5520690" cy="8837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Helpful Hints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3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3788" y="509279"/>
            <a:ext cx="914400" cy="77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3550" y="1545009"/>
            <a:ext cx="914400" cy="77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1027" y="1545009"/>
            <a:ext cx="914400" cy="70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148" y="509279"/>
            <a:ext cx="914400" cy="77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508" y="553055"/>
            <a:ext cx="914400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30" y="5631366"/>
            <a:ext cx="1371222" cy="105136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044952" y="0"/>
            <a:ext cx="0" cy="6858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9048" y="-9649"/>
            <a:ext cx="0" cy="6858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9924472" y="863107"/>
            <a:ext cx="681902" cy="681902"/>
          </a:xfrm>
          <a:prstGeom prst="ellipse">
            <a:avLst/>
          </a:prstGeom>
          <a:solidFill>
            <a:srgbClr val="223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0879352" y="863107"/>
            <a:ext cx="681902" cy="681902"/>
          </a:xfrm>
          <a:prstGeom prst="ellipse">
            <a:avLst/>
          </a:prstGeom>
          <a:solidFill>
            <a:srgbClr val="F2D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1834232" y="871236"/>
            <a:ext cx="681902" cy="681902"/>
          </a:xfrm>
          <a:prstGeom prst="ellipse">
            <a:avLst/>
          </a:prstGeom>
          <a:solidFill>
            <a:srgbClr val="878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9924472" y="2496895"/>
            <a:ext cx="681902" cy="681902"/>
          </a:xfrm>
          <a:prstGeom prst="ellipse">
            <a:avLst/>
          </a:prstGeom>
          <a:solidFill>
            <a:srgbClr val="97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73C30"/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9924472" y="3391591"/>
            <a:ext cx="681902" cy="681902"/>
          </a:xfrm>
          <a:prstGeom prst="ellipse">
            <a:avLst/>
          </a:prstGeom>
          <a:solidFill>
            <a:srgbClr val="58A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24472" y="4286287"/>
            <a:ext cx="681902" cy="681902"/>
          </a:xfrm>
          <a:prstGeom prst="ellipse">
            <a:avLst/>
          </a:prstGeom>
          <a:solidFill>
            <a:srgbClr val="CD6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0880249" y="2492997"/>
            <a:ext cx="685800" cy="685800"/>
          </a:xfrm>
          <a:prstGeom prst="ellipse">
            <a:avLst/>
          </a:prstGeom>
          <a:solidFill>
            <a:srgbClr val="4C6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73C30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0880249" y="3387693"/>
            <a:ext cx="685800" cy="685800"/>
          </a:xfrm>
          <a:prstGeom prst="ellipse">
            <a:avLst/>
          </a:prstGeom>
          <a:solidFill>
            <a:srgbClr val="42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924470" y="140084"/>
            <a:ext cx="1918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Primary Colors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921062" y="1986490"/>
            <a:ext cx="202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Secondary Colors</a:t>
            </a:r>
            <a:endParaRPr lang="en-US" sz="2000" b="1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9922523" y="5752361"/>
            <a:ext cx="685800" cy="685800"/>
          </a:xfrm>
          <a:prstGeom prst="ellipse">
            <a:avLst/>
          </a:prstGeom>
          <a:solidFill>
            <a:srgbClr val="08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10879352" y="5752361"/>
            <a:ext cx="685800" cy="685800"/>
          </a:xfrm>
          <a:prstGeom prst="ellipse">
            <a:avLst/>
          </a:prstGeom>
          <a:solidFill>
            <a:srgbClr val="E7C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11836181" y="5752361"/>
            <a:ext cx="685800" cy="685800"/>
          </a:xfrm>
          <a:prstGeom prst="ellipse">
            <a:avLst/>
          </a:prstGeom>
          <a:solidFill>
            <a:srgbClr val="93D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921062" y="5331844"/>
            <a:ext cx="202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Neutral Colors</a:t>
            </a:r>
            <a:endParaRPr lang="en-US" sz="20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33" y="2260532"/>
            <a:ext cx="2623325" cy="17488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318233" y="509279"/>
            <a:ext cx="2624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223F83"/>
                </a:solidFill>
                <a:latin typeface="Lobster 1.4" charset="0"/>
                <a:ea typeface="Lobster 1.4" charset="0"/>
                <a:cs typeface="Lobster 1.4" charset="0"/>
              </a:rPr>
              <a:t>Come Teach With Us!</a:t>
            </a:r>
            <a:endParaRPr lang="en-US" sz="4000" dirty="0">
              <a:solidFill>
                <a:srgbClr val="223F83"/>
              </a:solidFill>
              <a:latin typeface="Lobster 1.4" charset="0"/>
              <a:ea typeface="Lobster 1.4" charset="0"/>
              <a:cs typeface="Lobster 1.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8233" y="4558780"/>
            <a:ext cx="262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23F83"/>
                </a:solidFill>
              </a:rPr>
              <a:t>School Name</a:t>
            </a:r>
            <a:endParaRPr lang="en-US" sz="2800" dirty="0">
              <a:solidFill>
                <a:srgbClr val="223F8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73244" y="1057481"/>
            <a:ext cx="2397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Contact Us: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Principal Name</a:t>
            </a:r>
          </a:p>
          <a:p>
            <a:pPr algn="ctr"/>
            <a:r>
              <a:rPr lang="en-US" sz="2400" dirty="0" smtClean="0"/>
              <a:t>School Name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School Address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School Phone Number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School Website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278780"/>
            <a:ext cx="304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XX School</a:t>
            </a:r>
            <a:endParaRPr lang="en-US" b="1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56117" y="863107"/>
            <a:ext cx="2631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paragraph or two about what it’s like to work at your school. Culture, etc.</a:t>
            </a:r>
          </a:p>
          <a:p>
            <a:endParaRPr lang="en-US" dirty="0"/>
          </a:p>
          <a:p>
            <a:r>
              <a:rPr lang="en-US" dirty="0" smtClean="0"/>
              <a:t>Make sure you really sell your school!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8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4952" y="0"/>
            <a:ext cx="0" cy="68580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12273" y="367989"/>
            <a:ext cx="522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Lobster 1.4" charset="0"/>
                <a:ea typeface="Lobster 1.4" charset="0"/>
                <a:cs typeface="Lobster 1.4" charset="0"/>
              </a:rPr>
              <a:t># Reasons to come to </a:t>
            </a:r>
          </a:p>
          <a:p>
            <a:r>
              <a:rPr lang="en-US" sz="3600" dirty="0" smtClean="0">
                <a:latin typeface="Lobster 1.4" charset="0"/>
                <a:ea typeface="Lobster 1.4" charset="0"/>
                <a:cs typeface="Lobster 1.4" charset="0"/>
              </a:rPr>
              <a:t>xx School</a:t>
            </a:r>
            <a:endParaRPr lang="en-US" sz="3600" dirty="0">
              <a:latin typeface="Lobster 1.4" charset="0"/>
              <a:ea typeface="Lobster 1.4" charset="0"/>
              <a:cs typeface="Lobster 1.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1483" y="1692291"/>
            <a:ext cx="3836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List of academic-based reasons to come to your school.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Use four to five bullet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Make sure they’re unique to your school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Examples are technology in every room/Pre-k classrooms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17" y="4523678"/>
            <a:ext cx="3501483" cy="2334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8780"/>
            <a:ext cx="304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What can SLPS offer you?</a:t>
            </a:r>
            <a:endParaRPr lang="en-US" b="1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694191"/>
              </p:ext>
            </p:extLst>
          </p:nvPr>
        </p:nvGraphicFramePr>
        <p:xfrm>
          <a:off x="167268" y="926892"/>
          <a:ext cx="2698595" cy="5639689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2698595"/>
              </a:tblGrid>
              <a:tr h="3778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Competitive Salary</a:t>
                      </a:r>
                      <a:endParaRPr lang="en-US" sz="1400" dirty="0"/>
                    </a:p>
                  </a:txBody>
                  <a:tcPr/>
                </a:tc>
              </a:tr>
              <a:tr h="54640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r>
                        <a:rPr lang="en-US" sz="1400" baseline="0" dirty="0" smtClean="0"/>
                        <a:t>0 percent employer-paid benefits</a:t>
                      </a:r>
                      <a:endParaRPr lang="en-US" sz="1400" dirty="0"/>
                    </a:p>
                  </a:txBody>
                  <a:tcPr/>
                </a:tc>
              </a:tr>
              <a:tr h="35683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Performance</a:t>
                      </a:r>
                      <a:r>
                        <a:rPr lang="en-US" sz="1400" baseline="0" dirty="0" smtClean="0"/>
                        <a:t> bonuses</a:t>
                      </a:r>
                      <a:endParaRPr lang="en-US" sz="1400" dirty="0"/>
                    </a:p>
                  </a:txBody>
                  <a:tcPr/>
                </a:tc>
              </a:tr>
              <a:tr h="55756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District-paid tuition for university graduate degrees</a:t>
                      </a:r>
                      <a:endParaRPr lang="en-US" sz="1400" dirty="0"/>
                    </a:p>
                  </a:txBody>
                  <a:tcPr/>
                </a:tc>
              </a:tr>
              <a:tr h="7290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Automatic enrollment into SLPS Induction Academy (based on individual</a:t>
                      </a:r>
                      <a:r>
                        <a:rPr lang="en-US" sz="1400" baseline="0" dirty="0" smtClean="0"/>
                        <a:t> development needs)</a:t>
                      </a:r>
                      <a:endParaRPr lang="en-US" sz="1400" dirty="0"/>
                    </a:p>
                  </a:txBody>
                  <a:tcPr/>
                </a:tc>
              </a:tr>
              <a:tr h="5397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Assigned year-round Executive</a:t>
                      </a:r>
                      <a:r>
                        <a:rPr lang="en-US" sz="1400" baseline="0" dirty="0" smtClean="0"/>
                        <a:t> Coach or Teacher Mentor</a:t>
                      </a:r>
                      <a:endParaRPr lang="en-US" sz="1400" dirty="0"/>
                    </a:p>
                  </a:txBody>
                  <a:tcPr/>
                </a:tc>
              </a:tr>
              <a:tr h="7290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Ongoing</a:t>
                      </a:r>
                      <a:r>
                        <a:rPr lang="en-US" sz="1400" baseline="0" dirty="0" smtClean="0"/>
                        <a:t> Professional Development related to best practices in instructional leadership and performance management</a:t>
                      </a:r>
                      <a:endParaRPr lang="en-US" sz="1400" dirty="0"/>
                    </a:p>
                  </a:txBody>
                  <a:tcPr/>
                </a:tc>
              </a:tr>
              <a:tr h="7290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Clear, merit-based</a:t>
                      </a:r>
                      <a:r>
                        <a:rPr lang="en-US" sz="1400" baseline="0" dirty="0" smtClean="0"/>
                        <a:t> opportunities to increase classroom, school and/or district management responsibilities (based on 2-3 years of consistently excellent performance)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48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1059</TotalTime>
  <Words>246</Words>
  <Application>Microsoft Macintosh PowerPoint</Application>
  <PresentationFormat>Letter Paper (8.5x11 in)</PresentationFormat>
  <Paragraphs>44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 Light</vt:lpstr>
      <vt:lpstr>Lobster 1.4</vt:lpstr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Holt, Christian N.</dc:creator>
  <cp:lastModifiedBy>Holt, Christian N.</cp:lastModifiedBy>
  <cp:revision>7</cp:revision>
  <dcterms:created xsi:type="dcterms:W3CDTF">2016-05-25T15:28:38Z</dcterms:created>
  <dcterms:modified xsi:type="dcterms:W3CDTF">2016-05-27T14:27:13Z</dcterms:modified>
</cp:coreProperties>
</file>